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1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0585" y="178284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Проект: Система Управления Колледжем на C#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0037" y="410636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Разработано с использованием C#, .NET. Этот проект демонстрирует возможности C# для создания комплексных программных решений.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0" y="7387854"/>
            <a:ext cx="252817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250"/>
              </a:lnSpc>
              <a:buNone/>
            </a:pPr>
            <a:r>
              <a:rPr lang="ru-RU" sz="2350" dirty="0">
                <a:solidFill>
                  <a:srgbClr val="FFFFFF"/>
                </a:solidFill>
                <a:latin typeface="Times New Roman" panose="02020603050405020304" pitchFamily="18" charset="0"/>
                <a:ea typeface="PT Sans Bold" pitchFamily="34" charset="-122"/>
                <a:cs typeface="Times New Roman" panose="02020603050405020304" pitchFamily="18" charset="0"/>
              </a:rPr>
              <a:t>Сухинин, Сукачев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128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Заключение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3956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Проект успешно реализован и полностью соответствует заявленным целям.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Все заявленные функции работают стабильно.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Получены ценные практические навыки работы с C#, ООП и SQLite.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4981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Проект готов к дальнейшему развитию и внедрению.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56335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Эта система управления колледжем является отличным примером применения современных методов разработки.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05B176-642B-D4F4-5E34-B5A42C5A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423" y="7591336"/>
            <a:ext cx="244826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57966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185" y="39495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Цель проекта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50707" y="13681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Автоматизация управления студентами, преподавателями и группами колледжа.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50707" y="184090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Повышение удобства хранения и обработки данных.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50707" y="225688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Практическое применение знаний C#, ООП, работы с базами данных.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50707" y="271691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Проект нацелен на оптимизацию рабочих процессов в колледже, предоставляя надёжный инструмент для управления информацией.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40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Задачи проекта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7974" y="285476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15559" y="2879050"/>
            <a:ext cx="30832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Создание приложения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615559" y="3374588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Разработка консольного приложения на C#.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56027" y="285476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33611" y="28790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Структура БД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033611" y="3374588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Разработка чёткой структуры базы данных.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774079" y="285476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451663" y="28790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CRUD-операции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451663" y="3374588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Реализация базовых операций с данными.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37974" y="467737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4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615559" y="47016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Применение ООП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615559" y="5197197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Использование инкапсуляции, наследования, полиморфизма.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65112" y="467737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5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242697" y="47016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Разделение логики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242697" y="5197197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Разделение логики на слои: Модели, Данные, Сервисы, Интерфейс.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37724" y="623244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Каждая задача была тщательно проработана для обеспечения функциональности и масштабируемости.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DF8AD2A-76C3-7984-77C9-D71DF478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209" y="7615823"/>
            <a:ext cx="1928191" cy="6025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4020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Стек технологий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94251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Язык программирования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885724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C# (.NET 7/8)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30053" y="294251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Тип приложения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30053" y="353377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Консольное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2381" y="294251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Работа с БД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2381" y="353377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SQLite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4710" y="294251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Архитектура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4710" y="353377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Многоуровневая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37724" y="48431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Среда разработки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37724" y="555402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Visual Studio / VS Code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37724" y="62062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Выбранный стек технологий обеспечивает надёжность, производительность и удобство разработки.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38A7E5-918C-4DBD-05C5-87860E8E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661" y="7615237"/>
            <a:ext cx="1838739" cy="5746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226" y="524470"/>
            <a:ext cx="4486037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Структура проекта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906310" y="2051804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906310" y="3195638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829714" y="5435193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906310" y="5483304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906310" y="6627138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471360" y="5788223"/>
            <a:ext cx="13295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Проект имеет чёткую, многоуровневую структуру для лучшей организации кода и его поддержки.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088650-6BDD-2E44-CFEA-B8D87EBBF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30" y="1402506"/>
            <a:ext cx="7388357" cy="31937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5E6A62-656D-89E2-63E4-77146AEA4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554" y="7581810"/>
            <a:ext cx="2476846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08906" y="525137"/>
            <a:ext cx="64747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Структура базы данных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79418" y="168273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Students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186108" y="1682732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Информация о студентах: имя, фамилия, группа.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04246" y="3778209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679418" y="281731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Teachers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186108" y="2930203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Данные преподавателей: имя, фамилия, предмет.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679418" y="442741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Groups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186107" y="4051521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Сведения о группах: название, руководитель.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15091" y="586060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База данных SQLite спроектирована для эффективного хранения и извлечения всех необходимых данных колледжа.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E145E-A496-C9C6-EF4D-318C07BA0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554" y="7581810"/>
            <a:ext cx="2476846" cy="6477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08BFEC-C9BE-4543-A824-2F72F4B91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45331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77840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Демонстрация функционала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226929" y="25057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Добавление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30829" y="302144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Быстрое</a:t>
            </a: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добавление</a:t>
            </a: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студентов</a:t>
            </a: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, </a:t>
            </a:r>
            <a:r>
              <a:rPr lang="en-US" sz="18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преподавателей</a:t>
            </a: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169843" y="25057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Просмотр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169843" y="3120288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Удобный просмотр всех списков.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0169843" y="47945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Изменение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169843" y="5355372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Редактирование существующих записей.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1175122" y="47761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Удаление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91680" y="5540085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Безопасное</a:t>
            </a: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удаление</a:t>
            </a: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данных</a:t>
            </a: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54D4AB-888F-A9BF-C395-714F0AC8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554" y="7525375"/>
            <a:ext cx="2476846" cy="647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6F151D-9FF2-E080-8702-7B3704631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405" y="2723322"/>
            <a:ext cx="5539301" cy="23239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7977"/>
            <a:ext cx="5486400" cy="8237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803" y="554474"/>
            <a:ext cx="5369123" cy="59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Ключевые особенности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30235" y="1674376"/>
            <a:ext cx="237243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Чистый код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30235" y="2091928"/>
            <a:ext cx="728352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Модульный, легко читаемый и понятный код.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30235" y="3065026"/>
            <a:ext cx="329981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Разделение ответственности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0235" y="3482578"/>
            <a:ext cx="728352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Чёткое разделение логики по слоям.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30235" y="4455676"/>
            <a:ext cx="237243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Обработка ошибок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30235" y="4873228"/>
            <a:ext cx="728352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Надёжная система обработки исключений.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30235" y="5846326"/>
            <a:ext cx="252448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Простота расширения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30235" y="6263878"/>
            <a:ext cx="728352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Архитектура, способствующая развитию.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05803" y="7037784"/>
            <a:ext cx="773239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Эти особенности делают систему надёжной, масштабируемой и простой в обслуживании.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38858"/>
            <a:ext cx="58750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Проблемы и решения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47098" y="255722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03859" y="2484120"/>
            <a:ext cx="30325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Конфликты структуры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03859" y="2979658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Проблема: неоптимальная структура проекта.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03859" y="350627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Решение: переорганизация папок и пространств имён.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547098" y="445031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03859" y="4450318"/>
            <a:ext cx="29602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Ошибки миграции БД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303859" y="494585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Проблема: сложности с обновлением базы данных.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303859" y="5472470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Решение: явная инициализация и создание таблиц.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37724" y="612469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411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Андрей Сухинин</cp:lastModifiedBy>
  <cp:revision>3</cp:revision>
  <dcterms:created xsi:type="dcterms:W3CDTF">2025-05-29T17:28:27Z</dcterms:created>
  <dcterms:modified xsi:type="dcterms:W3CDTF">2025-05-29T18:05:28Z</dcterms:modified>
</cp:coreProperties>
</file>